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0" r:id="rId11"/>
    <p:sldId id="264" r:id="rId12"/>
    <p:sldId id="266" r:id="rId13"/>
    <p:sldId id="265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396D-3E72-411E-B180-AF108C4063D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1D86-DE36-44D6-AEC0-C977E824F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22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396D-3E72-411E-B180-AF108C4063D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1D86-DE36-44D6-AEC0-C977E824F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80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396D-3E72-411E-B180-AF108C4063D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1D86-DE36-44D6-AEC0-C977E824F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451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396D-3E72-411E-B180-AF108C4063D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1D86-DE36-44D6-AEC0-C977E824F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042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396D-3E72-411E-B180-AF108C4063D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1D86-DE36-44D6-AEC0-C977E824F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521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396D-3E72-411E-B180-AF108C4063D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1D86-DE36-44D6-AEC0-C977E824F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56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396D-3E72-411E-B180-AF108C4063D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1D86-DE36-44D6-AEC0-C977E824F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903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396D-3E72-411E-B180-AF108C4063D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1D86-DE36-44D6-AEC0-C977E824F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357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396D-3E72-411E-B180-AF108C4063D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1D86-DE36-44D6-AEC0-C977E824F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661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396D-3E72-411E-B180-AF108C4063D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1D86-DE36-44D6-AEC0-C977E824F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00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396D-3E72-411E-B180-AF108C4063D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1D86-DE36-44D6-AEC0-C977E824F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03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B396D-3E72-411E-B180-AF108C4063D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E1D86-DE36-44D6-AEC0-C977E824F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80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attmann@isis.vanderbilt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Drive Line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Zsolt Lattmann </a:t>
            </a:r>
            <a:r>
              <a:rPr lang="en-US" sz="1400" dirty="0" smtClean="0">
                <a:hlinkClick r:id="rId2"/>
              </a:rPr>
              <a:t>lattmann@isis.vanderbilt.edu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1228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Generated equations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40700" y="1143000"/>
            <a:ext cx="312600" cy="5618402"/>
            <a:chOff x="68400" y="1211998"/>
            <a:chExt cx="312600" cy="561840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3849075"/>
              <a:ext cx="304800" cy="2981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00" y="1211998"/>
              <a:ext cx="301634" cy="262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62200"/>
            <a:ext cx="2133600" cy="178383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610" y="5181600"/>
            <a:ext cx="579207" cy="74841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752600"/>
            <a:ext cx="2458800" cy="473621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752600"/>
            <a:ext cx="2576080" cy="348761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Rectangle 4"/>
          <p:cNvSpPr/>
          <p:nvPr/>
        </p:nvSpPr>
        <p:spPr>
          <a:xfrm>
            <a:off x="68400" y="1066800"/>
            <a:ext cx="457200" cy="57150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33800" y="1311466"/>
            <a:ext cx="516688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76300" y="1833198"/>
            <a:ext cx="22098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Parameters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285256" y="4724400"/>
            <a:ext cx="15799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Initial Values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8400" y="304800"/>
            <a:ext cx="110339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Variable definition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111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Modelica</a:t>
            </a:r>
            <a:r>
              <a:rPr lang="en-US" dirty="0" smtClean="0"/>
              <a:t>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F:\SVN\META\sandbox\zsolt\Verification\20111110\FixedTorqueSource\results_01_modelic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0"/>
            <a:ext cx="8926197" cy="440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758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MatLab</a:t>
            </a:r>
            <a:r>
              <a:rPr lang="en-US" dirty="0" smtClean="0"/>
              <a:t>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9" name="Picture 3" descr="F:\SVN\META\sandbox\zsolt\Verification\20111110\FixedTorqueSource\results_02_matla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03800"/>
            <a:ext cx="831237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786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Concerns/worries/problems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other engine model does not produce ‘good’ simulation results, where torque = power/w.</a:t>
            </a:r>
          </a:p>
          <a:p>
            <a:r>
              <a:rPr lang="en-US" dirty="0" smtClean="0"/>
              <a:t>f0 represents the velocity of the vehicle. While it in m/s the 180m/s is too much in my opinion, but this is the stationary state of the system with gear ratio = 3. (I did use the parameters from the book)</a:t>
            </a:r>
          </a:p>
          <a:p>
            <a:r>
              <a:rPr lang="en-US" dirty="0" err="1" smtClean="0"/>
              <a:t>Modelica</a:t>
            </a:r>
            <a:r>
              <a:rPr lang="en-US" dirty="0" smtClean="0"/>
              <a:t> simulator used fixed step size solver and ran within some seconds.</a:t>
            </a:r>
          </a:p>
          <a:p>
            <a:pPr lvl="1"/>
            <a:r>
              <a:rPr lang="en-US" dirty="0" err="1" smtClean="0"/>
              <a:t>OpenModelica</a:t>
            </a:r>
            <a:r>
              <a:rPr lang="en-US" dirty="0" smtClean="0"/>
              <a:t> was used to generate the plots.</a:t>
            </a:r>
          </a:p>
          <a:p>
            <a:pPr lvl="1"/>
            <a:r>
              <a:rPr lang="en-US" dirty="0" err="1" smtClean="0"/>
              <a:t>JModelica</a:t>
            </a:r>
            <a:r>
              <a:rPr lang="en-US" dirty="0" smtClean="0"/>
              <a:t> was not able to run the simulation.</a:t>
            </a:r>
          </a:p>
          <a:p>
            <a:r>
              <a:rPr lang="en-US" dirty="0" err="1" smtClean="0"/>
              <a:t>MatLab</a:t>
            </a:r>
            <a:r>
              <a:rPr lang="en-US" dirty="0" smtClean="0"/>
              <a:t> solver used ode45 (variable step size solver) and ran more than 25 minutes.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771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[1.] </a:t>
            </a:r>
            <a:r>
              <a:rPr lang="en-US" dirty="0" err="1" smtClean="0"/>
              <a:t>Shuvra</a:t>
            </a:r>
            <a:r>
              <a:rPr lang="en-US" dirty="0" smtClean="0"/>
              <a:t> Das: Mechatronic Modeling and Simulation Using </a:t>
            </a:r>
            <a:r>
              <a:rPr lang="en-US" dirty="0" err="1" smtClean="0"/>
              <a:t>BondGraphs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772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963752" y="2041021"/>
            <a:ext cx="5181599" cy="14641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b="1" i="1" dirty="0" smtClean="0"/>
              <a:t>System Under Test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level </a:t>
            </a:r>
            <a:r>
              <a:rPr lang="en-US" dirty="0" smtClean="0"/>
              <a:t>diagram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17908" y="2598000"/>
            <a:ext cx="1333500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Engine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54451" y="2598000"/>
            <a:ext cx="1752600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Transmission</a:t>
            </a:r>
            <a:endParaRPr lang="en-US" dirty="0"/>
          </a:p>
        </p:txBody>
      </p:sp>
      <p:cxnSp>
        <p:nvCxnSpPr>
          <p:cNvPr id="14" name="Straight Connector 13"/>
          <p:cNvCxnSpPr>
            <a:stCxn id="4" idx="3"/>
            <a:endCxn id="6" idx="1"/>
          </p:cNvCxnSpPr>
          <p:nvPr/>
        </p:nvCxnSpPr>
        <p:spPr>
          <a:xfrm>
            <a:off x="3551408" y="2940900"/>
            <a:ext cx="20304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459551" y="3810000"/>
            <a:ext cx="1752600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Left Wheel</a:t>
            </a:r>
          </a:p>
          <a:p>
            <a:pPr algn="ctr"/>
            <a:r>
              <a:rPr lang="en-US" dirty="0" smtClean="0"/>
              <a:t>(+environment)</a:t>
            </a:r>
            <a:endParaRPr lang="en-US" dirty="0"/>
          </a:p>
        </p:txBody>
      </p:sp>
      <p:cxnSp>
        <p:nvCxnSpPr>
          <p:cNvPr id="30" name="Straight Connector 29"/>
          <p:cNvCxnSpPr>
            <a:stCxn id="43" idx="2"/>
            <a:endCxn id="29" idx="0"/>
          </p:cNvCxnSpPr>
          <p:nvPr/>
        </p:nvCxnSpPr>
        <p:spPr>
          <a:xfrm>
            <a:off x="6364301" y="3280200"/>
            <a:ext cx="971550" cy="5298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914400" y="2590800"/>
            <a:ext cx="973151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Throttle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34" idx="3"/>
            <a:endCxn id="4" idx="1"/>
          </p:cNvCxnSpPr>
          <p:nvPr/>
        </p:nvCxnSpPr>
        <p:spPr>
          <a:xfrm>
            <a:off x="1887551" y="2933700"/>
            <a:ext cx="330357" cy="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1551158" y="3708935"/>
            <a:ext cx="2666999" cy="995065"/>
            <a:chOff x="6982626" y="5377468"/>
            <a:chExt cx="2133600" cy="995065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7135026" y="5730667"/>
              <a:ext cx="38100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7135026" y="6035467"/>
              <a:ext cx="381000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7502139" y="5606068"/>
              <a:ext cx="990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Signal</a:t>
              </a:r>
              <a:endParaRPr lang="en-US" sz="12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982626" y="5377468"/>
              <a:ext cx="14602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Connection types:</a:t>
              </a:r>
              <a:endParaRPr lang="en-US" sz="12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516026" y="5910868"/>
              <a:ext cx="16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Mechanical Rotational Power</a:t>
              </a:r>
              <a:endParaRPr lang="en-US" sz="1200" dirty="0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5376950" y="4953000"/>
            <a:ext cx="2073201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Vehicle</a:t>
            </a:r>
          </a:p>
          <a:p>
            <a:pPr algn="ctr"/>
            <a:r>
              <a:rPr lang="en-US" dirty="0" smtClean="0"/>
              <a:t>(Mass + Wind Drag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884551" y="2933700"/>
            <a:ext cx="1492399" cy="25391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Transmission controller</a:t>
            </a:r>
            <a:endParaRPr lang="en-US" sz="105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9" name="Straight Connector 38"/>
          <p:cNvCxnSpPr>
            <a:stCxn id="6" idx="3"/>
            <a:endCxn id="43" idx="1"/>
          </p:cNvCxnSpPr>
          <p:nvPr/>
        </p:nvCxnSpPr>
        <p:spPr>
          <a:xfrm flipV="1">
            <a:off x="5507051" y="2937300"/>
            <a:ext cx="190500" cy="36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5697551" y="2594400"/>
            <a:ext cx="1333500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Differential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4590776" y="3810000"/>
            <a:ext cx="1752600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Right Wheel</a:t>
            </a:r>
          </a:p>
          <a:p>
            <a:pPr algn="ctr"/>
            <a:r>
              <a:rPr lang="en-US" dirty="0" smtClean="0"/>
              <a:t>(+environment)</a:t>
            </a:r>
            <a:endParaRPr lang="en-US" dirty="0"/>
          </a:p>
        </p:txBody>
      </p:sp>
      <p:cxnSp>
        <p:nvCxnSpPr>
          <p:cNvPr id="57" name="Straight Connector 56"/>
          <p:cNvCxnSpPr>
            <a:stCxn id="43" idx="2"/>
            <a:endCxn id="56" idx="0"/>
          </p:cNvCxnSpPr>
          <p:nvPr/>
        </p:nvCxnSpPr>
        <p:spPr>
          <a:xfrm flipH="1">
            <a:off x="5467076" y="3280200"/>
            <a:ext cx="897225" cy="5298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56" idx="2"/>
            <a:endCxn id="51" idx="0"/>
          </p:cNvCxnSpPr>
          <p:nvPr/>
        </p:nvCxnSpPr>
        <p:spPr>
          <a:xfrm>
            <a:off x="5467076" y="4495800"/>
            <a:ext cx="946475" cy="4572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29" idx="2"/>
            <a:endCxn id="51" idx="0"/>
          </p:cNvCxnSpPr>
          <p:nvPr/>
        </p:nvCxnSpPr>
        <p:spPr>
          <a:xfrm flipH="1">
            <a:off x="6413551" y="4495800"/>
            <a:ext cx="922300" cy="4572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672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GME Test Bench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F:\SVN\META\sandbox\zsolt\Verification\20111110\FixedTorqueSource\01_GME_TestBenc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62200"/>
            <a:ext cx="7343776" cy="207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165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System Under Test 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F:\SVN\META\sandbox\zsolt\Verification\20111110\FixedTorqueSource\02_SystemUnderTe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667000"/>
            <a:ext cx="7392988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338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F:\SVN\META\sandbox\zsolt\Verification\20111110\FixedTorqueSource\03_Eng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819400"/>
            <a:ext cx="3581400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51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F:\SVN\META\sandbox\zsolt\Verification\20111110\FixedTorqueSource\04_Transmiss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7945438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549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Wheel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F:\SVN\META\sandbox\zsolt\Verification\20111110\FixedTorqueSource\05_TestWhe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514600"/>
            <a:ext cx="410527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400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Vehicle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F:\SVN\META\sandbox\zsolt\Verification\20111110\FixedTorqueSource\06_TestVehic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133600"/>
            <a:ext cx="30099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34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Flat BG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email attachment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987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197</Words>
  <Application>Microsoft Office PowerPoint</Application>
  <PresentationFormat>On-screen Show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Drive Line model</vt:lpstr>
      <vt:lpstr>High level diagram</vt:lpstr>
      <vt:lpstr>GME Test Bench model</vt:lpstr>
      <vt:lpstr>System Under Test Component</vt:lpstr>
      <vt:lpstr>Engine</vt:lpstr>
      <vt:lpstr>Transmission</vt:lpstr>
      <vt:lpstr>Test Wheel</vt:lpstr>
      <vt:lpstr>Test Vehicle</vt:lpstr>
      <vt:lpstr>Flat BG</vt:lpstr>
      <vt:lpstr>Generated equations</vt:lpstr>
      <vt:lpstr>Modelica results</vt:lpstr>
      <vt:lpstr>MatLab results</vt:lpstr>
      <vt:lpstr>Concerns/worries/problems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Drive Line model</dc:title>
  <dc:creator>Zsolt</dc:creator>
  <cp:lastModifiedBy>Zsolt</cp:lastModifiedBy>
  <cp:revision>9</cp:revision>
  <dcterms:created xsi:type="dcterms:W3CDTF">2011-11-08T20:12:40Z</dcterms:created>
  <dcterms:modified xsi:type="dcterms:W3CDTF">2011-11-08T23:51:08Z</dcterms:modified>
</cp:coreProperties>
</file>